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E7B-8829-4617-8D84-08DC1C9E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882EA-64B3-427C-BBB8-DEA877715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5330-7EAA-4AAE-955C-A202F4DA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93EB8-18EE-4625-BC43-2AED3B8A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F9963-A347-4085-B78A-584D1681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9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741E-F703-40AE-8DF1-BDA2FF0D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DB9F3-8DC8-40EF-8E1C-330FFD28E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7944-0A6F-425F-AE69-03750CFD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BF499-0B8E-4675-9B8F-24B3DF55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130D-F827-40B5-B092-572E4124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BEECD-4B89-4006-8FDF-2609E1847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1340C-BE29-4EF2-AFE2-9E4660927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2DF7-A7DA-4820-8AE4-FDA7E993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7520-209C-4380-887E-D1BD089B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47EF-86F0-4DBB-9352-6F12A30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204-FB96-4A0B-B020-DD16BB92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B9BC1-1C69-4F7D-957D-1B4E1B99C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4ABC3-1CE8-40F8-8CAF-1D279F98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B7CA8-47A2-4E34-8AD2-ABC36446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A401E-5233-4F2B-B168-0945CA8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2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20BD-1D59-4F2F-840B-168DD6CC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94E26-B783-4D3E-B895-A6D2FBE84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22D85-0B33-4AC5-8999-4C52CFF2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FDCA0-ECCD-46C7-A19E-00FEBC6F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EB27-EBBF-4D78-9E40-D72210D7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85A8-F3C6-4062-B477-41D67D50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8B209-3868-41EE-B633-9FBB83EA3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41651-562E-43A6-9FBB-8E9A576D0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90C2D-445D-40CB-B8CD-31CA501F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C501D-9C42-4FF5-9D32-8214260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FE4F6-5178-4C72-93DE-056E7E8A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58C0-F826-43EC-B050-88A87DB9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38AB0-FB7C-4D34-BB4C-C66EE978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2B617-BEC3-4A6C-A070-35AB8093C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B84D3-D5DB-4AFB-A7E8-8A93AC0A8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3912E-3702-43C9-9CFF-4070DA21E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FEC3E-CF1C-4300-B892-559841ED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488FB-799D-4F06-83C7-56255E63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0927A-74CE-42AA-8FBB-6A9EB9B0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2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54C2-B6CF-455A-A3A5-AA64DF1C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CF0F0-925C-4E7A-A340-491C8CC6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D5D65-937A-4684-B8B8-9D05979F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5044C-CFCF-4075-B432-E2CE1C3D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ADB6C-23AF-4C8D-B947-D3D19C2B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7AC29-B6D5-40D2-962E-8BE15B8E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A45C9-9AB5-4C6B-B233-FFC8AB46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8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1237-B85B-4F37-8003-3F134B7F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D1A3-DBD9-4B66-96DA-ED9610D9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13418-ED9D-480F-933A-364BE622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527CB-59EA-4443-B132-309AADC2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FEF41-133E-4019-BE31-B85E2E95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7CB4D-44DE-466C-B08F-4C0999B6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0071-7778-4772-ADC5-0518CED3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A0A99-AEC3-4EDC-8030-9792C17CA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F35EA-0EA8-418E-8701-C57E8661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50C4E-B802-4830-BD80-83F8E6FF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22437-C1A1-498F-8578-7ED6279D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7EE5E-D996-4661-AE39-DD4FE150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5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B329A-82A9-49A0-8E17-A29D72C9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F6BAF-E662-4F2A-8685-8122DB04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166-EED4-430C-B8BB-8ACDA614D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72EDC-48C4-43E2-9124-34C37FD988BE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C485-6E1E-4448-8F77-02EDB5D47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57726-DC38-4FE5-89AD-2CF109E70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A78E8-2210-4E18-B7FE-275825A03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a2zelectronicparts.com%2Fproducts%2Fview%2F82915&amp;psig=AOvVaw1LCWdkpxpE7GcHmSlQQjfa&amp;ust=1650008261404000&amp;source=images&amp;cd=vfe&amp;ved=0CAwQjRxqFwoTCJCrvfWFk_cCFQAAAAAdAAAAABA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8F25-8EFD-4D43-86CF-D8D66A2CA6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Производители микросхем ПЗУ – обзор, история, перспективы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924E2-22C1-4AFA-B5AA-9BA475706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2632"/>
            <a:ext cx="9144000" cy="445168"/>
          </a:xfrm>
        </p:spPr>
        <p:txBody>
          <a:bodyPr/>
          <a:lstStyle/>
          <a:p>
            <a:r>
              <a:rPr lang="ru-RU" dirty="0"/>
              <a:t>Осипенко Д.В. 595гр.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1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00C0-EF0D-45C3-80E8-B3397BF6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Электрически стираемая программируемая постоянная память (EEPROM)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CF69-56DF-48F3-A148-DC6C82C24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5" y="1825625"/>
            <a:ext cx="5598695" cy="4783722"/>
          </a:xfrm>
        </p:spPr>
        <p:txBody>
          <a:bodyPr>
            <a:normAutofit/>
          </a:bodyPr>
          <a:lstStyle/>
          <a:p>
            <a:r>
              <a:rPr lang="ru-RU" sz="2400" dirty="0"/>
              <a:t>разработанная Ясуо Таруи, Ютакой Хаяси и Киёко Нагой в Электротехнической лаборатории в 1972 г.</a:t>
            </a:r>
          </a:p>
          <a:p>
            <a:r>
              <a:rPr lang="ru-RU" sz="2400" dirty="0"/>
              <a:t>во многом помогло решить проблему 4</a:t>
            </a:r>
          </a:p>
          <a:p>
            <a:r>
              <a:rPr lang="ru-RU" sz="2400" dirty="0"/>
              <a:t>Флэш-память, изобретенная Фудзио Масуока в Toshiba в начале 1980-х конце 1980-х годов, представляет собой форму EEPROM, которая очень эффективно использует площадь микросхемы и может быть стерта и перепрограммирована тысячи раз без ущерба.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6FF3-98AA-4FC6-8451-37C5937C4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05" y="1424072"/>
            <a:ext cx="3056021" cy="2292016"/>
          </a:xfrm>
          <a:prstGeom prst="rect">
            <a:avLst/>
          </a:prstGeom>
        </p:spPr>
      </p:pic>
      <p:pic>
        <p:nvPicPr>
          <p:cNvPr id="3074" name="Picture 2" descr="TOSHIBA 55L6200U EEPROM">
            <a:hlinkClick r:id="rId3"/>
            <a:extLst>
              <a:ext uri="{FF2B5EF4-FFF2-40B4-BE49-F238E27FC236}">
                <a16:creationId xmlns:a16="http://schemas.microsoft.com/office/drawing/2014/main" id="{7DBC26CB-C593-4F68-8CFC-CF8DA3A1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08" y="3805277"/>
            <a:ext cx="5113418" cy="32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3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13158-9D6E-450E-9DBE-CC86E414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74" y="3310941"/>
            <a:ext cx="7239000" cy="340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E19A4-BFA3-4BAC-BDAE-579635C0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E469-7672-45EF-860E-6B15A814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316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Изобретенна в </a:t>
            </a:r>
            <a:r>
              <a:rPr lang="en-US" sz="2400" dirty="0"/>
              <a:t>Toshiba</a:t>
            </a:r>
            <a:endParaRPr lang="ru-RU" sz="2400" dirty="0"/>
          </a:p>
          <a:p>
            <a:r>
              <a:rPr lang="ru-RU" sz="2400" dirty="0"/>
              <a:t>целью NAND flash является замена жестких дисков , а не традиционное использование ROM в качестве формы энергонезависимой первичной памяти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588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A32E-66D5-42A6-9D98-13259EB3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D8FC-6C46-4077-A0E1-07EB97B9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Распространены во встроенных системах</a:t>
            </a:r>
          </a:p>
          <a:p>
            <a:r>
              <a:rPr lang="ru-RU" sz="2400" dirty="0"/>
              <a:t>От промышленных роботов до бытовой техники и потребительской электроники (MP3-плееры, телевизионные приставки и т. д.), каждая из которых предназначена для конкретных функций, но основана на микропроцессорах общего назначения.</a:t>
            </a:r>
          </a:p>
          <a:p>
            <a:r>
              <a:rPr lang="ru-RU" sz="2400" dirty="0"/>
              <a:t>Программное которое тесно связано с аппаратным обеспечением, в таких устройствах редко требуются изменения программы</a:t>
            </a:r>
          </a:p>
          <a:p>
            <a:r>
              <a:rPr lang="ru-RU" sz="2400" dirty="0"/>
              <a:t>Двоичного хранения криптографических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90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B076-31D8-4A92-9A52-D490829D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1D4E-8E6A-413F-91C7-881634B8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8093D-3B09-4298-99D1-21AA4954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747"/>
            <a:ext cx="5984002" cy="435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B2955-FF8E-4942-A416-490FBBBC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3" y="1825625"/>
            <a:ext cx="6207998" cy="3758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6B09BA-5F2C-43EC-B973-50DB96E4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002" y="1445924"/>
            <a:ext cx="6259277" cy="3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A972-C6F8-4E44-9C28-3D235001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42E92-2A0D-477D-AFB1-A43DAE702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9662-A175-4EFE-AFE8-8D2D8DBE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5" y="365125"/>
            <a:ext cx="5021179" cy="1325563"/>
          </a:xfrm>
        </p:spPr>
        <p:txBody>
          <a:bodyPr/>
          <a:lstStyle/>
          <a:p>
            <a:r>
              <a:rPr lang="ru-RU" dirty="0"/>
              <a:t>ПЗУ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33D68-4E74-4308-9D8C-F572F5D8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52" y="2963779"/>
            <a:ext cx="4535905" cy="453590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051CF-2921-4594-AD32-8A9A1D18F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68" y="-922338"/>
            <a:ext cx="6416432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550588-A371-422C-881B-36E97AC06C84}"/>
              </a:ext>
            </a:extLst>
          </p:cNvPr>
          <p:cNvSpPr txBox="1"/>
          <p:nvPr/>
        </p:nvSpPr>
        <p:spPr>
          <a:xfrm>
            <a:off x="158571" y="1690688"/>
            <a:ext cx="53599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Постоянное запоминающее устройство (ПЗУ) — это тип энергонезависимой памяти, используемой в компьютерах и других электронных устройствах. Данные, хранящиеся в ПЗУ, не могут быть изменены электронным способом после изготовления запоминающего устройства.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9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A5D3-40F3-4B96-9753-98035A9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Постоянная память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9DF4-B211-4413-9046-9A6C339A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45559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Постоянная память строго относится к памяти, которая жестко подключена, например,Диодная матрица или интегральная схема (ИС) ПЗУ с маской, которую нельзя изменить электронным способом после изготовления.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1259D-E9A7-4BA4-A9D3-198F3246F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42" y="1690688"/>
            <a:ext cx="7177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4102-2FE8-4A3D-9660-6A2AE7D1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Полупроводниковая память ROM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B1BEF-56E8-4475-9DD4-D4F75E5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Полупроводниковая память ROM с плавающим затвором в виде стираемой программируемой постоянной памяти (EPROM), электрически стираемой программируемой постоянной памяти (EEPROM) и флэш-памяти может быть стерта и перепрограммирована. 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0D839-9FDA-424E-B72E-7C79FB235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28091"/>
            <a:ext cx="3354805" cy="3354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E1D00-B1E5-4F53-AA3C-FBBCB1F1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26" y="1251283"/>
            <a:ext cx="4090737" cy="30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5F27-3E7E-4F67-AC98-2689E389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632"/>
            <a:ext cx="10515600" cy="1325563"/>
          </a:xfrm>
        </p:spPr>
        <p:txBody>
          <a:bodyPr/>
          <a:lstStyle/>
          <a:p>
            <a:r>
              <a:rPr lang="ru-RU" dirty="0"/>
              <a:t>Дискретно-компонентное ПЗУ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C083-7A22-4CA8-A0D4-234418B3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68" y="1825625"/>
            <a:ext cx="51334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IBM использовала конденсаторное постоянное хранилище (CROS) и трансформирующее постоянное хранилище (TROS)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0682-18C5-454E-9078-08F661D94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9" y="1112426"/>
            <a:ext cx="5305777" cy="2928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E711D9-39CD-4EA8-9ECE-B9F276B40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5816" y="2806470"/>
            <a:ext cx="3339776" cy="4792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400E28-E330-4DB8-A3C3-06E72F074441}"/>
              </a:ext>
            </a:extLst>
          </p:cNvPr>
          <p:cNvSpPr txBox="1"/>
          <p:nvPr/>
        </p:nvSpPr>
        <p:spPr>
          <a:xfrm>
            <a:off x="5859750" y="4545747"/>
            <a:ext cx="59632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Управляющий компьютер Аполлона использовал память сердечника веревки, запрограммированную путем продевания проводов через магнитные сердечники.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1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2A7A-FABB-45E0-890D-BACE5CF6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Твердотельное ПЗУ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D451B-6E36-4AAA-BFFF-094CFC70B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81" y="1876926"/>
            <a:ext cx="6017373" cy="38110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CBE1C-93C0-4692-A674-5974A46B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" y="1876926"/>
            <a:ext cx="4539916" cy="45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8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D518-9BFA-40D2-A0AF-B115A7C2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MROM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698B-6B13-4C21-B3C6-1BA65A65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Покупать ПЗУ для масок в больших количествах экономически выгодно, поскольку пользователи должны заключать контракт с литейным заводом для производства индивидуального дизайна. </a:t>
            </a:r>
          </a:p>
          <a:p>
            <a:r>
              <a:rPr lang="ru-RU" sz="2400" dirty="0"/>
              <a:t>По той же причине время обработки между завершением проектирования ПЗУ маски и получением готового продукта длительное.</a:t>
            </a:r>
          </a:p>
          <a:p>
            <a:r>
              <a:rPr lang="ru-RU" sz="2400" dirty="0"/>
              <a:t> Маска ПЗУ нецелесообразна для научно-исследовательских работ, поскольку разработчикам часто приходится изменять содержимое памяти по мере усовершенствования проекта. </a:t>
            </a:r>
          </a:p>
          <a:p>
            <a:r>
              <a:rPr lang="ru-RU" sz="2400" dirty="0"/>
              <a:t>Если продукт поставляется с неисправным ПЗУ маски, единственный способ исправить это — отозвать продукт и физически заменить ПЗУ в каждом поставленном устройстве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367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6F1C-45E5-4E72-A6FD-6470CD28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 (Programming ROM)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A5CF-5486-49E4-979E-2DC1F54E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7" y="1825625"/>
            <a:ext cx="5342022" cy="2553870"/>
          </a:xfrm>
        </p:spPr>
        <p:txBody>
          <a:bodyPr>
            <a:normAutofit/>
          </a:bodyPr>
          <a:lstStyle/>
          <a:p>
            <a:r>
              <a:rPr lang="ru-RU" sz="2400" dirty="0"/>
              <a:t>Изобретенна Вэнь Цин Чоу в 1956 году</a:t>
            </a:r>
          </a:p>
          <a:p>
            <a:r>
              <a:rPr lang="ru-RU" sz="2400" dirty="0"/>
              <a:t>позволяла пользователям программировать ее содержимое ровно один раз</a:t>
            </a:r>
          </a:p>
          <a:p>
            <a:r>
              <a:rPr lang="ru-RU" sz="2400" dirty="0"/>
              <a:t>решило проблемы 1 и 2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1BB90-3091-4635-9E13-124534CA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69" y="1941066"/>
            <a:ext cx="5712984" cy="455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489C8-C1F8-435B-9F20-D920CAB0D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5588"/>
            <a:ext cx="3557337" cy="20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9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8506-3347-4170-AA15-681F9D0C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EPROM</a:t>
            </a:r>
            <a:r>
              <a:rPr lang="ru-RU" b="1" dirty="0"/>
              <a:t> (стираемую программируемую постоянную память)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5D88-4196-4176-8348-54D5FC2B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7168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В 1967 году Давон Канг и Саймон Сзе из Bell Labs предложили использовать плавающий затвор полупроводникового МОП-устройства в качестве ячейки перепрограммируемого ПЗУ</a:t>
            </a:r>
          </a:p>
          <a:p>
            <a:r>
              <a:rPr lang="ru-RU" sz="2400" dirty="0"/>
              <a:t>Дов Фроман из Intel изобрел стираемую программируемую постоянную память (СППЗУ) в 1971</a:t>
            </a:r>
          </a:p>
          <a:p>
            <a:r>
              <a:rPr lang="ru-RU" sz="2400" dirty="0"/>
              <a:t>Изобретение СППЗУ в 1971 году по существу решило проблему 3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B34A0-C667-4056-A507-3847183F6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2039">
            <a:off x="6989345" y="2281397"/>
            <a:ext cx="5279265" cy="35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471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Производители микросхем ПЗУ – обзор, история, перспективы</vt:lpstr>
      <vt:lpstr>ПЗУ</vt:lpstr>
      <vt:lpstr>Постоянная память</vt:lpstr>
      <vt:lpstr>Полупроводниковая память ROM </vt:lpstr>
      <vt:lpstr>Дискретно-компонентное ПЗУ</vt:lpstr>
      <vt:lpstr>Твердотельное ПЗУ</vt:lpstr>
      <vt:lpstr>Недостатки MROM</vt:lpstr>
      <vt:lpstr>PROM (Programming ROM)</vt:lpstr>
      <vt:lpstr>EPROM (стираемую программируемую постоянную память)</vt:lpstr>
      <vt:lpstr>Электрически стираемая программируемая постоянная память (EEPROM)</vt:lpstr>
      <vt:lpstr>NAND</vt:lpstr>
      <vt:lpstr>Применение</vt:lpstr>
      <vt:lpstr>PowerPoint Presentation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Производители микросхем ПЗУ – обзор, история, перспективы</dc:title>
  <dc:creator>SpectrumPC</dc:creator>
  <cp:lastModifiedBy>SpectrumPC</cp:lastModifiedBy>
  <cp:revision>2</cp:revision>
  <dcterms:created xsi:type="dcterms:W3CDTF">2022-04-14T06:56:31Z</dcterms:created>
  <dcterms:modified xsi:type="dcterms:W3CDTF">2022-04-14T08:04:43Z</dcterms:modified>
</cp:coreProperties>
</file>